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8"/>
  </p:notesMasterIdLst>
  <p:sldIdLst>
    <p:sldId id="256" r:id="rId2"/>
    <p:sldId id="257" r:id="rId3"/>
    <p:sldId id="259" r:id="rId4"/>
    <p:sldId id="297" r:id="rId5"/>
    <p:sldId id="298" r:id="rId6"/>
    <p:sldId id="299"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3E85A6-6BD1-4226-92C6-2DCE83A73E3A}">
  <a:tblStyle styleId="{B33E85A6-6BD1-4226-92C6-2DCE83A73E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226"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9775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66" r:id="rId4"/>
    <p:sldLayoutId id="214748366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29266"/>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F0B9BB0E-A36E-96FE-EA4C-248673DB7398}"/>
              </a:ext>
            </a:extLst>
          </p:cNvPr>
          <p:cNvSpPr>
            <a:spLocks noGrp="1"/>
          </p:cNvSpPr>
          <p:nvPr>
            <p:ph type="subTitle" idx="1"/>
          </p:nvPr>
        </p:nvSpPr>
        <p:spPr>
          <a:xfrm>
            <a:off x="1684154" y="1492867"/>
            <a:ext cx="5879781" cy="1617713"/>
          </a:xfrm>
        </p:spPr>
        <p:txBody>
          <a:bodyPr/>
          <a:lstStyle/>
          <a:p>
            <a:r>
              <a:rPr lang="en-US" sz="6000" dirty="0">
                <a:latin typeface="Algerian" panose="04020705040A02060702" pitchFamily="82" charset="0"/>
              </a:rPr>
              <a:t>HACKATHON</a:t>
            </a:r>
          </a:p>
          <a:p>
            <a:r>
              <a:rPr lang="en-US" sz="2500" b="1" dirty="0"/>
              <a:t>Team : </a:t>
            </a:r>
            <a:r>
              <a:rPr lang="en-US" sz="2500" dirty="0"/>
              <a:t>INNOVISION</a:t>
            </a:r>
          </a:p>
          <a:p>
            <a:r>
              <a:rPr lang="en-US" sz="2500" b="1" dirty="0"/>
              <a:t>Problem Statement : </a:t>
            </a:r>
          </a:p>
          <a:p>
            <a:r>
              <a:rPr lang="en-US" sz="2500" dirty="0"/>
              <a:t>Sports Management System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8310881" cy="3786900"/>
          </a:xfrm>
          <a:prstGeom prst="rect">
            <a:avLst/>
          </a:prstGeom>
        </p:spPr>
        <p:txBody>
          <a:bodyPr spcFirstLastPara="1" wrap="square" lIns="91425" tIns="91425" rIns="91425" bIns="91425" anchor="t" anchorCtr="0">
            <a:noAutofit/>
          </a:bodyPr>
          <a:lstStyle/>
          <a:p>
            <a:pPr marL="0" lvl="0" indent="0" algn="ctr" rtl="0">
              <a:lnSpc>
                <a:spcPct val="100000"/>
              </a:lnSpc>
              <a:spcBef>
                <a:spcPts val="1600"/>
              </a:spcBef>
              <a:spcAft>
                <a:spcPts val="1600"/>
              </a:spcAft>
              <a:buNone/>
            </a:pPr>
            <a:r>
              <a:rPr lang="en-US" sz="1500" dirty="0"/>
              <a:t>The College Sports Management System website is a dedicated platform designed to streamline the management of sports activities within our college. It offers a centralized hub for organizing college sports events, handling registrations, scheduling games, and facilitating communication among college teams and players. Coaches and athletes can track performance, while fans can engage with real-time scores and updates. This website enhances the efficiency and engagement of college sports management, providing a tailored solution for our institution.</a:t>
            </a:r>
            <a:endParaRPr sz="1500" dirty="0"/>
          </a:p>
        </p:txBody>
      </p:sp>
      <p:sp>
        <p:nvSpPr>
          <p:cNvPr id="466" name="Google Shape;466;p26"/>
          <p:cNvSpPr txBox="1">
            <a:spLocks noGrp="1"/>
          </p:cNvSpPr>
          <p:nvPr>
            <p:ph type="ctrTitle"/>
          </p:nvPr>
        </p:nvSpPr>
        <p:spPr>
          <a:xfrm>
            <a:off x="0" y="411675"/>
            <a:ext cx="9143999" cy="7527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latin typeface="Kristen ITC" panose="03050502040202030202" pitchFamily="66" charset="0"/>
              </a:rPr>
              <a:t>INTRODUCTION</a:t>
            </a:r>
            <a:r>
              <a:rPr lang="en" dirty="0"/>
              <a:t> </a:t>
            </a:r>
            <a:endParaRPr dirty="0"/>
          </a:p>
        </p:txBody>
      </p:sp>
      <p:pic>
        <p:nvPicPr>
          <p:cNvPr id="3" name="Picture 2" descr="A group of people playing sports&#10;&#10;Description automatically generated">
            <a:extLst>
              <a:ext uri="{FF2B5EF4-FFF2-40B4-BE49-F238E27FC236}">
                <a16:creationId xmlns:a16="http://schemas.microsoft.com/office/drawing/2014/main" id="{80CE26EA-E12F-C78C-62EB-B3208B939672}"/>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757" b="81599" l="10000" r="90000"/>
                    </a14:imgEffect>
                  </a14:imgLayer>
                </a14:imgProps>
              </a:ext>
            </a:extLst>
          </a:blip>
          <a:srcRect t="14276" b="10921"/>
          <a:stretch/>
        </p:blipFill>
        <p:spPr>
          <a:xfrm>
            <a:off x="1496614" y="2636044"/>
            <a:ext cx="5844633" cy="276889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66477" y="1436286"/>
            <a:ext cx="8210497" cy="2687525"/>
          </a:xfrm>
          <a:prstGeom prst="rect">
            <a:avLst/>
          </a:prstGeom>
        </p:spPr>
        <p:txBody>
          <a:bodyPr spcFirstLastPara="1" wrap="square" lIns="91425" tIns="91425" rIns="91425" bIns="91425" anchor="t" anchorCtr="0">
            <a:noAutofit/>
          </a:bodyPr>
          <a:lstStyle/>
          <a:p>
            <a:pPr marL="285750" indent="-285750"/>
            <a:r>
              <a:rPr lang="en-US" sz="1500" b="1" dirty="0"/>
              <a:t>Manual and Time-Consuming Processes</a:t>
            </a:r>
            <a:r>
              <a:rPr lang="en-US" sz="1500" dirty="0"/>
              <a:t>: Currently, many college sports departments rely heavily on manual processes for event scheduling, player registration, and communication. Coaches, athletes, and administrators spend an excessive amount of time and effort managing paperwork and coordinating events, leading to inefficiencies and delays.</a:t>
            </a:r>
          </a:p>
          <a:p>
            <a:pPr marL="285750" indent="-285750"/>
            <a:r>
              <a:rPr lang="en-US" sz="1500" b="1" dirty="0"/>
              <a:t>Scheduling Conflicts</a:t>
            </a:r>
            <a:r>
              <a:rPr lang="en-US" sz="1500" dirty="0"/>
              <a:t>: Scheduling practices, games, and tournaments for multiple college sports teams can be a logistical nightmare. Conflicts arise frequently, causing frustration among athletes and hindering the smooth operation of the sports department.</a:t>
            </a:r>
          </a:p>
          <a:p>
            <a:pPr marL="285750" indent="-285750"/>
            <a:r>
              <a:rPr lang="en-US" sz="1500" b="1" dirty="0"/>
              <a:t>Communication Gaps</a:t>
            </a:r>
            <a:r>
              <a:rPr lang="en-US" sz="1500" dirty="0"/>
              <a:t>: Effective communication is vital in sports management, yet existing methods such as emails, phone calls, and physical notices often lead to information gaps. These gaps can result in missed practices, outdated announcements, and a lack of engagement among athletes.</a:t>
            </a:r>
            <a:endParaRPr sz="1500" dirty="0"/>
          </a:p>
        </p:txBody>
      </p:sp>
      <p:sp>
        <p:nvSpPr>
          <p:cNvPr id="507" name="Google Shape;507;p28"/>
          <p:cNvSpPr txBox="1">
            <a:spLocks noGrp="1"/>
          </p:cNvSpPr>
          <p:nvPr>
            <p:ph type="ctrTitle"/>
          </p:nvPr>
        </p:nvSpPr>
        <p:spPr>
          <a:xfrm>
            <a:off x="0" y="450301"/>
            <a:ext cx="9144000" cy="7027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Kristen ITC" panose="03050502040202030202" pitchFamily="66" charset="0"/>
              </a:rPr>
              <a:t>SOLUTION OVERVIEW</a:t>
            </a:r>
            <a:endParaRPr dirty="0">
              <a:latin typeface="Kristen ITC" panose="03050502040202030202" pitchFamily="66" charset="0"/>
            </a:endParaRPr>
          </a:p>
        </p:txBody>
      </p:sp>
      <p:grpSp>
        <p:nvGrpSpPr>
          <p:cNvPr id="528" name="Google Shape;528;p28"/>
          <p:cNvGrpSpPr/>
          <p:nvPr/>
        </p:nvGrpSpPr>
        <p:grpSpPr>
          <a:xfrm>
            <a:off x="7686104" y="-471675"/>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pic>
        <p:nvPicPr>
          <p:cNvPr id="8" name="Picture 7">
            <a:extLst>
              <a:ext uri="{FF2B5EF4-FFF2-40B4-BE49-F238E27FC236}">
                <a16:creationId xmlns:a16="http://schemas.microsoft.com/office/drawing/2014/main" id="{2CDFAE50-3CF1-DDE0-7A16-E61D02E367CA}"/>
              </a:ext>
            </a:extLst>
          </p:cNvPr>
          <p:cNvPicPr>
            <a:picLocks noChangeAspect="1"/>
          </p:cNvPicPr>
          <p:nvPr/>
        </p:nvPicPr>
        <p:blipFill rotWithShape="1">
          <a:blip r:embed="rId3"/>
          <a:srcRect l="27531" t="17073" r="17466"/>
          <a:stretch/>
        </p:blipFill>
        <p:spPr>
          <a:xfrm>
            <a:off x="4736307" y="2571750"/>
            <a:ext cx="3732052" cy="2266775"/>
          </a:xfrm>
          <a:prstGeom prst="rect">
            <a:avLst/>
          </a:prstGeom>
        </p:spPr>
      </p:pic>
      <p:sp>
        <p:nvSpPr>
          <p:cNvPr id="507" name="Google Shape;507;p28"/>
          <p:cNvSpPr txBox="1">
            <a:spLocks noGrp="1"/>
          </p:cNvSpPr>
          <p:nvPr>
            <p:ph type="ctrTitle"/>
          </p:nvPr>
        </p:nvSpPr>
        <p:spPr>
          <a:xfrm>
            <a:off x="-528714" y="441888"/>
            <a:ext cx="9144000" cy="7027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Kristen ITC" panose="03050502040202030202" pitchFamily="66" charset="0"/>
              </a:rPr>
              <a:t>OBJECTIVES</a:t>
            </a:r>
            <a:endParaRPr dirty="0">
              <a:latin typeface="Kristen ITC" panose="03050502040202030202" pitchFamily="66" charset="0"/>
            </a:endParaRPr>
          </a:p>
        </p:txBody>
      </p:sp>
      <p:grpSp>
        <p:nvGrpSpPr>
          <p:cNvPr id="528" name="Google Shape;528;p28"/>
          <p:cNvGrpSpPr/>
          <p:nvPr/>
        </p:nvGrpSpPr>
        <p:grpSpPr>
          <a:xfrm>
            <a:off x="7686104" y="-471675"/>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 Placeholder 2">
            <a:extLst>
              <a:ext uri="{FF2B5EF4-FFF2-40B4-BE49-F238E27FC236}">
                <a16:creationId xmlns:a16="http://schemas.microsoft.com/office/drawing/2014/main" id="{B097665D-BD6F-78B0-4D06-682D37114086}"/>
              </a:ext>
            </a:extLst>
          </p:cNvPr>
          <p:cNvSpPr>
            <a:spLocks noGrp="1"/>
          </p:cNvSpPr>
          <p:nvPr>
            <p:ph type="body" idx="1"/>
          </p:nvPr>
        </p:nvSpPr>
        <p:spPr>
          <a:xfrm>
            <a:off x="491537" y="1398197"/>
            <a:ext cx="8210496" cy="2090100"/>
          </a:xfrm>
        </p:spPr>
        <p:txBody>
          <a:bodyPr/>
          <a:lstStyle/>
          <a:p>
            <a:pPr marL="114300" indent="0">
              <a:buNone/>
            </a:pPr>
            <a:r>
              <a:rPr lang="en-US" sz="1500" dirty="0"/>
              <a:t>In today's era of advancing technology, the sports management industry is also undergoing a transformation. With a growing number of sports events, teams, and athletes, there's a need for an efficient system that can handle the data associated with sports management. This project simplifies the complexities of managing sports-related information, making it more accessible and user-friendly.</a:t>
            </a:r>
          </a:p>
          <a:p>
            <a:r>
              <a:rPr lang="en-US" sz="1500" dirty="0"/>
              <a:t>Efficient Data Handling</a:t>
            </a:r>
          </a:p>
          <a:p>
            <a:r>
              <a:rPr lang="en-US" sz="1500" dirty="0"/>
              <a:t>Automation of Processes</a:t>
            </a:r>
          </a:p>
          <a:p>
            <a:r>
              <a:rPr lang="en-US" sz="1500" dirty="0"/>
              <a:t>User-Friendly Approach</a:t>
            </a:r>
          </a:p>
          <a:p>
            <a:r>
              <a:rPr lang="en-US" sz="1500" dirty="0"/>
              <a:t>Holistic Information Management</a:t>
            </a:r>
          </a:p>
          <a:p>
            <a:endParaRPr lang="en-US" sz="1500" dirty="0"/>
          </a:p>
        </p:txBody>
      </p:sp>
    </p:spTree>
    <p:extLst>
      <p:ext uri="{BB962C8B-B14F-4D97-AF65-F5344CB8AC3E}">
        <p14:creationId xmlns:p14="http://schemas.microsoft.com/office/powerpoint/2010/main" val="1513157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09075B-3E69-BA9A-A830-A232EED18115}"/>
              </a:ext>
            </a:extLst>
          </p:cNvPr>
          <p:cNvSpPr>
            <a:spLocks noGrp="1"/>
          </p:cNvSpPr>
          <p:nvPr>
            <p:ph type="body" idx="1"/>
          </p:nvPr>
        </p:nvSpPr>
        <p:spPr>
          <a:xfrm>
            <a:off x="0" y="192881"/>
            <a:ext cx="9143999" cy="3576394"/>
          </a:xfrm>
        </p:spPr>
        <p:txBody>
          <a:bodyPr/>
          <a:lstStyle/>
          <a:p>
            <a:pPr marL="114300" indent="0" algn="ctr">
              <a:buNone/>
            </a:pPr>
            <a:r>
              <a:rPr lang="en-US" sz="3000" dirty="0">
                <a:latin typeface="Kristen ITC" panose="03050502040202030202" pitchFamily="66" charset="0"/>
              </a:rPr>
              <a:t>TECHNOLOGY STACK</a:t>
            </a:r>
          </a:p>
        </p:txBody>
      </p:sp>
      <p:sp>
        <p:nvSpPr>
          <p:cNvPr id="5" name="TextBox 4">
            <a:extLst>
              <a:ext uri="{FF2B5EF4-FFF2-40B4-BE49-F238E27FC236}">
                <a16:creationId xmlns:a16="http://schemas.microsoft.com/office/drawing/2014/main" id="{F5B58DE2-618D-8184-011D-30EDC970454E}"/>
              </a:ext>
            </a:extLst>
          </p:cNvPr>
          <p:cNvSpPr txBox="1"/>
          <p:nvPr/>
        </p:nvSpPr>
        <p:spPr>
          <a:xfrm>
            <a:off x="5442846" y="992903"/>
            <a:ext cx="2307431" cy="3108543"/>
          </a:xfrm>
          <a:prstGeom prst="rect">
            <a:avLst/>
          </a:prstGeom>
          <a:noFill/>
        </p:spPr>
        <p:txBody>
          <a:bodyPr wrap="square" rtlCol="0">
            <a:spAutoFit/>
          </a:bodyPr>
          <a:lstStyle/>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PUG</a:t>
            </a:r>
          </a:p>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HTML </a:t>
            </a:r>
          </a:p>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CSS</a:t>
            </a:r>
          </a:p>
          <a:p>
            <a:r>
              <a:rPr lang="en-US" sz="2800" dirty="0">
                <a:solidFill>
                  <a:schemeClr val="bg1"/>
                </a:solidFill>
                <a:latin typeface="Maven Pro"/>
                <a:sym typeface="Wingdings" panose="05000000000000000000" pitchFamily="2" charset="2"/>
              </a:rPr>
              <a:t>BOOTSTRAP</a:t>
            </a:r>
            <a:endParaRPr lang="en-US" sz="2800" dirty="0">
              <a:solidFill>
                <a:schemeClr val="bg1"/>
              </a:solidFill>
              <a:latin typeface="Maven Pro"/>
            </a:endParaRPr>
          </a:p>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NODE </a:t>
            </a:r>
          </a:p>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EXPRESS </a:t>
            </a:r>
          </a:p>
          <a:p>
            <a:r>
              <a:rPr lang="en-US" sz="2800" dirty="0">
                <a:solidFill>
                  <a:schemeClr val="bg1"/>
                </a:solidFill>
                <a:latin typeface="Maven Pro"/>
                <a:sym typeface="Wingdings" panose="05000000000000000000" pitchFamily="2" charset="2"/>
              </a:rPr>
              <a:t></a:t>
            </a:r>
            <a:r>
              <a:rPr lang="en-US" sz="2800" dirty="0">
                <a:solidFill>
                  <a:schemeClr val="bg1"/>
                </a:solidFill>
                <a:latin typeface="Maven Pro"/>
              </a:rPr>
              <a:t>SQLITE</a:t>
            </a:r>
          </a:p>
        </p:txBody>
      </p:sp>
      <p:pic>
        <p:nvPicPr>
          <p:cNvPr id="7" name="Picture 6">
            <a:extLst>
              <a:ext uri="{FF2B5EF4-FFF2-40B4-BE49-F238E27FC236}">
                <a16:creationId xmlns:a16="http://schemas.microsoft.com/office/drawing/2014/main" id="{278E548F-F328-06DA-CD37-045226B2E311}"/>
              </a:ext>
            </a:extLst>
          </p:cNvPr>
          <p:cNvPicPr>
            <a:picLocks noChangeAspect="1"/>
          </p:cNvPicPr>
          <p:nvPr/>
        </p:nvPicPr>
        <p:blipFill>
          <a:blip r:embed="rId2"/>
          <a:stretch>
            <a:fillRect/>
          </a:stretch>
        </p:blipFill>
        <p:spPr>
          <a:xfrm>
            <a:off x="485547" y="1032624"/>
            <a:ext cx="4543654" cy="3029102"/>
          </a:xfrm>
          <a:prstGeom prst="rect">
            <a:avLst/>
          </a:prstGeom>
        </p:spPr>
      </p:pic>
    </p:spTree>
    <p:extLst>
      <p:ext uri="{BB962C8B-B14F-4D97-AF65-F5344CB8AC3E}">
        <p14:creationId xmlns:p14="http://schemas.microsoft.com/office/powerpoint/2010/main" val="1505060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344629-658F-5EE2-E591-90D30AF7D790}"/>
              </a:ext>
            </a:extLst>
          </p:cNvPr>
          <p:cNvSpPr>
            <a:spLocks noGrp="1"/>
          </p:cNvSpPr>
          <p:nvPr>
            <p:ph type="body" idx="1"/>
          </p:nvPr>
        </p:nvSpPr>
        <p:spPr/>
        <p:txBody>
          <a:bodyPr/>
          <a:lstStyle/>
          <a:p>
            <a:endParaRPr lang="en-US" dirty="0"/>
          </a:p>
        </p:txBody>
      </p:sp>
      <p:sp>
        <p:nvSpPr>
          <p:cNvPr id="3" name="Title 2">
            <a:extLst>
              <a:ext uri="{FF2B5EF4-FFF2-40B4-BE49-F238E27FC236}">
                <a16:creationId xmlns:a16="http://schemas.microsoft.com/office/drawing/2014/main" id="{DFC72CED-5277-B7CD-B175-ED57B44291C6}"/>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4251468308"/>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330</Words>
  <Application>Microsoft Office PowerPoint</Application>
  <PresentationFormat>On-screen Show (16:9)</PresentationFormat>
  <Paragraphs>24</Paragraphs>
  <Slides>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Algerian</vt:lpstr>
      <vt:lpstr>Arial</vt:lpstr>
      <vt:lpstr>Kristen ITC</vt:lpstr>
      <vt:lpstr>Livvic Light</vt:lpstr>
      <vt:lpstr>Maven Pro</vt:lpstr>
      <vt:lpstr>Nunito Light</vt:lpstr>
      <vt:lpstr>Share Tech</vt:lpstr>
      <vt:lpstr>Data Science Consulting by Slidesgo</vt:lpstr>
      <vt:lpstr>PowerPoint Presentation</vt:lpstr>
      <vt:lpstr>INTRODUCTION </vt:lpstr>
      <vt:lpstr>SOLUTION OVERVIEW</vt:lpstr>
      <vt:lpstr>OBJECTIVES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Amritpreet kaur</dc:creator>
  <cp:lastModifiedBy>Amritpreet Kaur</cp:lastModifiedBy>
  <cp:revision>1</cp:revision>
  <dcterms:modified xsi:type="dcterms:W3CDTF">2023-09-23T10:22:25Z</dcterms:modified>
</cp:coreProperties>
</file>